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62" r:id="rId3"/>
    <p:sldId id="267" r:id="rId4"/>
    <p:sldId id="268" r:id="rId5"/>
    <p:sldId id="269" r:id="rId6"/>
    <p:sldId id="270" r:id="rId7"/>
    <p:sldId id="271" r:id="rId8"/>
    <p:sldId id="272" r:id="rId9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C038"/>
    <a:srgbClr val="868686"/>
    <a:srgbClr val="3C3C3B"/>
    <a:srgbClr val="414042"/>
    <a:srgbClr val="242943"/>
    <a:srgbClr val="07B9D9"/>
    <a:srgbClr val="13B9D9"/>
    <a:srgbClr val="13D3D9"/>
    <a:srgbClr val="50ADC9"/>
    <a:srgbClr val="00B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Sötét stílu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incs stílus, csak rács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8"/>
    <p:restoredTop sz="94662"/>
  </p:normalViewPr>
  <p:slideViewPr>
    <p:cSldViewPr snapToGrid="0" snapToObjects="1">
      <p:cViewPr varScale="1">
        <p:scale>
          <a:sx n="103" d="100"/>
          <a:sy n="103" d="100"/>
        </p:scale>
        <p:origin x="10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10CA5-1FE6-41D4-903C-9D3AA42B1448}" type="datetimeFigureOut">
              <a:rPr lang="hu-HU" smtClean="0"/>
              <a:t>2025. 06. 20.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CC9B0-0728-4E69-81AA-FB2A7ED20C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63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CC9B0-0728-4E69-81AA-FB2A7ED20C1E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817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B803637-1D47-274F-8497-BC802DC345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8409C4-5B5E-7942-8EFF-9876FD1CE2B0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34E50-7B58-A948-AD6C-AE9FE31ED67F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C0729F-D400-7E4F-B7B3-443CADC6317B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721B7FD-35D1-8348-B436-AC623EB089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076" y="1711541"/>
            <a:ext cx="3106394" cy="4323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5. FEJEZET</a:t>
            </a:r>
            <a:endParaRPr lang="hu-HU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579C360F-E1FF-4D43-B9AD-787DBD4E94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52" y="2170596"/>
            <a:ext cx="3106394" cy="31929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50" b="1">
                <a:solidFill>
                  <a:srgbClr val="2429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CÍM</a:t>
            </a:r>
            <a:endParaRPr lang="hu-HU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8FF20AD0-558E-7443-96ED-90406BA6AB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554" y="2625756"/>
            <a:ext cx="3888989" cy="4387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50"/>
              </a:spcBef>
              <a:buFontTx/>
              <a:buNone/>
              <a:defRPr sz="975" b="0">
                <a:solidFill>
                  <a:srgbClr val="41404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minulparit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que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incia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il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inum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</a:t>
            </a:r>
            <a:endParaRPr lang="fr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laspele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ssunt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ut dit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laut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tem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quis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750C19-DBEE-FA4D-A044-D38BF8313CCF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235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mans face&#10;&#10;Description automatically generated">
            <a:extLst>
              <a:ext uri="{FF2B5EF4-FFF2-40B4-BE49-F238E27FC236}">
                <a16:creationId xmlns:a16="http://schemas.microsoft.com/office/drawing/2014/main" id="{2E651347-27D6-2E4A-9206-9E4A102DE8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72868BE9-08AA-5644-B837-B48D3045CD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076" y="1711541"/>
            <a:ext cx="3106394" cy="4323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5. FEJEZET</a:t>
            </a:r>
            <a:endParaRPr lang="hu-HU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C74A9132-7A74-7144-86BC-DCFB3890BA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52" y="2170596"/>
            <a:ext cx="3106394" cy="31929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50" b="1">
                <a:solidFill>
                  <a:srgbClr val="2429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CÍM</a:t>
            </a:r>
            <a:endParaRPr lang="hu-HU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4CDDC839-0056-F440-AE1E-3E3908D239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554" y="2625756"/>
            <a:ext cx="3888989" cy="4387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50"/>
              </a:spcBef>
              <a:buFontTx/>
              <a:buNone/>
              <a:defRPr sz="975" b="0">
                <a:solidFill>
                  <a:srgbClr val="41404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minulparit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que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incia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il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inum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</a:t>
            </a:r>
            <a:endParaRPr lang="fr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laspele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ssunt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ut dit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laut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tem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quis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0C689A-C956-7D4B-BE30-5C380E6486BB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2E6147F-F70E-9B47-9454-38C0D0435566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BA6A72-D198-0247-8B78-01D9DB1BA541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C52AE7E-2419-7845-BB79-DC9AC1A825CA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9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C21FB5-3A53-924D-8B92-AFD4B4906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6EA9CC-947F-8944-8973-5B0AEDB14C7D}"/>
              </a:ext>
            </a:extLst>
          </p:cNvPr>
          <p:cNvSpPr/>
          <p:nvPr userDrawn="1"/>
        </p:nvSpPr>
        <p:spPr>
          <a:xfrm>
            <a:off x="632518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CD2CAC-4B8D-C64A-B978-9CBE39710006}"/>
              </a:ext>
            </a:extLst>
          </p:cNvPr>
          <p:cNvSpPr/>
          <p:nvPr userDrawn="1"/>
        </p:nvSpPr>
        <p:spPr>
          <a:xfrm>
            <a:off x="3323986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A3E143-149B-9B48-82B7-E7858EC9C991}"/>
              </a:ext>
            </a:extLst>
          </p:cNvPr>
          <p:cNvSpPr/>
          <p:nvPr userDrawn="1"/>
        </p:nvSpPr>
        <p:spPr>
          <a:xfrm>
            <a:off x="6045813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A701C30-097B-3847-B6D9-7841E3B4F5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335" y="2125422"/>
            <a:ext cx="2631476" cy="22815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None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86938D0E-9139-F04D-A69A-5D5ECADD5C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1378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B0B2E90F-CFF8-6747-BAD8-4C78DB5A2D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2422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ED93D94-E037-6A4C-82F5-E84D0E07A2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610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60D01A5A-9C74-224C-9871-3E32868AA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10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41" name="Text Placeholder 37">
            <a:extLst>
              <a:ext uri="{FF2B5EF4-FFF2-40B4-BE49-F238E27FC236}">
                <a16:creationId xmlns:a16="http://schemas.microsoft.com/office/drawing/2014/main" id="{1C0F7425-DF56-2946-9BED-D7F93AF72B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873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F032F1B1-EA55-564E-B980-DFD84B2340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873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2A020BD1-3B9A-8144-97B3-3BED27BD36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22422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CB5EB1BD-973D-0F49-9406-731164104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22422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D80109-8A88-CB41-9D04-63D7B701ED2C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1C176B-0018-6445-B955-6B7C39A9268B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7037A-994C-0C4E-B381-979B4A2FF02F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D300421-81F5-C04F-A31F-2AC26744AC89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7" name="Csoportba foglalás 26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8" name="Téglalap 27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9" name="Kép 28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2771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C4D658D-C99F-8043-9597-5D0DFA239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C7B163D-42F0-EC4D-878F-E908972E6C39}"/>
              </a:ext>
            </a:extLst>
          </p:cNvPr>
          <p:cNvSpPr/>
          <p:nvPr userDrawn="1"/>
        </p:nvSpPr>
        <p:spPr>
          <a:xfrm>
            <a:off x="632518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F5B9D5-F1C8-1145-9335-77779F8D10C3}"/>
              </a:ext>
            </a:extLst>
          </p:cNvPr>
          <p:cNvSpPr/>
          <p:nvPr userDrawn="1"/>
        </p:nvSpPr>
        <p:spPr>
          <a:xfrm>
            <a:off x="3323986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3BBEE-19E9-3E47-913B-B2E842D6E815}"/>
              </a:ext>
            </a:extLst>
          </p:cNvPr>
          <p:cNvSpPr/>
          <p:nvPr userDrawn="1"/>
        </p:nvSpPr>
        <p:spPr>
          <a:xfrm>
            <a:off x="6045813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6" name="Text Placeholder 31">
            <a:extLst>
              <a:ext uri="{FF2B5EF4-FFF2-40B4-BE49-F238E27FC236}">
                <a16:creationId xmlns:a16="http://schemas.microsoft.com/office/drawing/2014/main" id="{A480D1D7-BBAD-2A40-8341-E9F4E22ED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335" y="2125422"/>
            <a:ext cx="2631476" cy="22815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None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 Placeholder 31">
            <a:extLst>
              <a:ext uri="{FF2B5EF4-FFF2-40B4-BE49-F238E27FC236}">
                <a16:creationId xmlns:a16="http://schemas.microsoft.com/office/drawing/2014/main" id="{B2821C1A-61E9-4441-B431-F05872DC28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1378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31">
            <a:extLst>
              <a:ext uri="{FF2B5EF4-FFF2-40B4-BE49-F238E27FC236}">
                <a16:creationId xmlns:a16="http://schemas.microsoft.com/office/drawing/2014/main" id="{B52D765E-93ED-6049-A2C0-8C6697D76A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2422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 Placeholder 37">
            <a:extLst>
              <a:ext uri="{FF2B5EF4-FFF2-40B4-BE49-F238E27FC236}">
                <a16:creationId xmlns:a16="http://schemas.microsoft.com/office/drawing/2014/main" id="{00C5021D-0A66-D544-92C2-DD6EB30483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610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0" name="Text Placeholder 37">
            <a:extLst>
              <a:ext uri="{FF2B5EF4-FFF2-40B4-BE49-F238E27FC236}">
                <a16:creationId xmlns:a16="http://schemas.microsoft.com/office/drawing/2014/main" id="{2145BF33-D285-064F-8C49-D43D175CDC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10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31" name="Text Placeholder 37">
            <a:extLst>
              <a:ext uri="{FF2B5EF4-FFF2-40B4-BE49-F238E27FC236}">
                <a16:creationId xmlns:a16="http://schemas.microsoft.com/office/drawing/2014/main" id="{3962D0BA-601E-744D-85C1-8A8CC7273A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873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3" name="Text Placeholder 37">
            <a:extLst>
              <a:ext uri="{FF2B5EF4-FFF2-40B4-BE49-F238E27FC236}">
                <a16:creationId xmlns:a16="http://schemas.microsoft.com/office/drawing/2014/main" id="{AA645485-9011-7E4C-AFF9-788E43E598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873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34" name="Text Placeholder 37">
            <a:extLst>
              <a:ext uri="{FF2B5EF4-FFF2-40B4-BE49-F238E27FC236}">
                <a16:creationId xmlns:a16="http://schemas.microsoft.com/office/drawing/2014/main" id="{D6C9F40D-44A2-B444-9A15-C8E7B6B289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22422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7" name="Text Placeholder 37">
            <a:extLst>
              <a:ext uri="{FF2B5EF4-FFF2-40B4-BE49-F238E27FC236}">
                <a16:creationId xmlns:a16="http://schemas.microsoft.com/office/drawing/2014/main" id="{8FDAE188-7775-A14B-B88E-857368E26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22422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DB028E0-B2E0-C742-90E5-EA6B1D72E7A0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B38D01-33E0-2043-8619-3643AD99F9DB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13DF78-935E-734B-9A12-291EBBE0861B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7194A94-DE71-B546-BBC2-2726D95B1D6E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1" name="Csoportba foglalás 20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2" name="Téglalap 21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2" name="Kép 3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332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71F4BA-5823-F641-899D-BC101B4EF9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02E2783-A55D-0946-A9FE-0B309B3B378A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A580AF-85AB-B44E-8D6B-D5CFFB9BE293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0152BD-3642-7446-8CFE-6A6A1FF63F48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575F68C-CA3E-5A40-A628-0E84970A3B49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747683F-C18C-7E42-BB4A-134FF4A2C5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761" y="1043478"/>
            <a:ext cx="8171953" cy="620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LENT MINULPARIT, QUE INCIA IL INUM CUS LASPELE </a:t>
            </a:r>
            <a:b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</a:br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 UT DIT LAUT OFFIC TEM QUIS ET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35B8E49-77FC-0247-A5DE-A4E146F14D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637" y="1709318"/>
            <a:ext cx="8198700" cy="302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8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Ihicae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nos et lant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oditatur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exernatur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serit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ende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feratium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asperatio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ilicatem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quo et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dolorpo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ssectia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consece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scipsa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labore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re.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B923BB7C-6C46-7346-AAFE-828484F96A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636" y="2233823"/>
            <a:ext cx="830487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8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0" marR="0" lvl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nctiusae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erchili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tatent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nesed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quaecto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dem. Unt,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velendanditi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alitame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cusciti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molorepudio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volorereris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omnihilique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quisquaepedi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excearum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cum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senia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natet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eturibus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:</a:t>
            </a:r>
            <a:endParaRPr lang="hu-HU" sz="750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96A9F4EF-1835-424F-B09D-D3D3688AA6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86" y="3830949"/>
            <a:ext cx="829112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Ullisque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Quisitibus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Laciliqui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alitior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aditam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rectotatur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asperundist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coriosae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porpore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comnistilique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iatemped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utatibus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pla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bereri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omnimil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totatiisint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utemporum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C742EE3C-01DB-754B-B35F-7439E623D54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7512" y="2838522"/>
            <a:ext cx="8304725" cy="882953"/>
          </a:xfrm>
          <a:prstGeom prst="rect">
            <a:avLst/>
          </a:prstGeom>
        </p:spPr>
        <p:txBody>
          <a:bodyPr/>
          <a:lstStyle>
            <a:lvl1pPr marL="128588" indent="-128588">
              <a:buClr>
                <a:schemeClr val="tx1"/>
              </a:buClr>
              <a:buFont typeface="Wingdings" pitchFamily="2" charset="2"/>
              <a:buChar char="§"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Laspele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Equod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mosapid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itaquo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aborentur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tiundandae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inum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deliaspit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illati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corecepudae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 is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alasped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viduntem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Busci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occusaperro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net est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sequate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caturem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dus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escit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autem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millaboresci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rehendelent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reperfe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rnatem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nonsequas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Nem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sinvelitas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doloreptat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Cerisit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expellanto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beataep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tatesti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soluptatet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ommodiciaero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quiasperest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cumquia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simendel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everat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illectis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doloreiunt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0" name="Csoportba foglalás 19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3" name="Téglalap 22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5" name="Kép 2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7778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956DD0-0C9F-6245-882C-CDD2EBAD29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1439D5A-C074-DD4C-8B5F-F791314414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761" y="1043478"/>
            <a:ext cx="8171953" cy="620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LENT MINULPARIT, QUE INCIA IL INUM CUS LASPELE </a:t>
            </a:r>
            <a:b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</a:br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 UT DIT LAUT OFFIC TEM QUIS ET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2D9ABDE-ECA0-6549-BAAE-BDE00AAEE1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637" y="1709318"/>
            <a:ext cx="8198700" cy="302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8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Ihicae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nos et lant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oditatur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exernatur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serit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ende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feratium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asperatio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ilicatem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quo et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dolorpo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ssectia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consece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scipsa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labore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re.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CECE3E3-E02E-AF4E-B030-B35A0A4E9C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636" y="2233823"/>
            <a:ext cx="830487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8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0" marR="0" lvl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nctiusae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erchili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tatent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nesed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quaecto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dem. Unt,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velendanditi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alitame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cusciti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molorepudio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volorereris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omnihilique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quisquaepedi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excearum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cum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senia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natet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eturibus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:</a:t>
            </a:r>
            <a:endParaRPr lang="hu-HU" sz="750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AA489463-EB7E-2045-A23A-CD79B57907B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86" y="3830949"/>
            <a:ext cx="829112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Ullisque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Quisitibus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Laciliqui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alitior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aditam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rectotatur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asperundist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coriosae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porpore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comnistilique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iatemped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utatibus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pla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bereri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omnimil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totatiisint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utemporum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2BF2AD9D-22FB-EA48-9774-D0D8214AB3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7512" y="2838522"/>
            <a:ext cx="8304725" cy="882953"/>
          </a:xfrm>
          <a:prstGeom prst="rect">
            <a:avLst/>
          </a:prstGeom>
        </p:spPr>
        <p:txBody>
          <a:bodyPr/>
          <a:lstStyle>
            <a:lvl1pPr marL="128588" indent="-128588">
              <a:buClr>
                <a:schemeClr val="tx1"/>
              </a:buClr>
              <a:buFont typeface="Wingdings" pitchFamily="2" charset="2"/>
              <a:buChar char="§"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Laspele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Equod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mosapid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itaquo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aborentur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tiundandae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inum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deliaspit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illati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corecepudae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 is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alasped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viduntem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Busci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occusaperro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net est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sequate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caturem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dus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escit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autem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millaboresci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rehendelent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reperfe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rnatem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nonsequas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Nem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sinvelitas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doloreptat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Cerisit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expellanto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beataep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tatesti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soluptatet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ommodiciaero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quiasperest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cumquia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simendel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everat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illectis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doloreiunt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C04246-8DF0-DE47-B3E6-48C437140BB2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8D988F-DCC6-934E-B738-0A3C1538460D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86DE79-42D9-A047-A572-23923C909C77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49507A4-ED69-0346-ABCF-83A6C1745E50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églalap 22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4" name="Csoportba foglalás 23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5" name="Téglalap 24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6" name="Kép 25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0270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BC887C-ABF1-B649-87E7-1DE36ECBE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37">
            <a:extLst>
              <a:ext uri="{FF2B5EF4-FFF2-40B4-BE49-F238E27FC236}">
                <a16:creationId xmlns:a16="http://schemas.microsoft.com/office/drawing/2014/main" id="{507253E3-3CA3-3346-A208-2D54D4FD55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985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A8CE5FC3-69AF-DA4E-8C27-A5F45B917F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4985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9DBFB32D-7443-AD44-910E-1EEDB40724F5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239486" y="1769270"/>
            <a:ext cx="8643256" cy="2917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9" name="Csoportba foglalás 8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10" name="Téglalap 9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Kép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81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B91114A-335F-7940-B9A0-64FDDA4A34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37">
            <a:extLst>
              <a:ext uri="{FF2B5EF4-FFF2-40B4-BE49-F238E27FC236}">
                <a16:creationId xmlns:a16="http://schemas.microsoft.com/office/drawing/2014/main" id="{507253E3-3CA3-3346-A208-2D54D4FD55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985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A8CE5FC3-69AF-DA4E-8C27-A5F45B917F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4985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9DBFB32D-7443-AD44-910E-1EEDB40724F5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239486" y="1769270"/>
            <a:ext cx="8643256" cy="2917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5" name="Csoportba foglalás 4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10" name="Téglalap 9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3" name="Kép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60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29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3" r:id="rId2"/>
    <p:sldLayoutId id="2147483678" r:id="rId3"/>
    <p:sldLayoutId id="2147483684" r:id="rId4"/>
    <p:sldLayoutId id="2147483682" r:id="rId5"/>
    <p:sldLayoutId id="2147483685" r:id="rId6"/>
    <p:sldLayoutId id="2147483679" r:id="rId7"/>
    <p:sldLayoutId id="2147483686" r:id="rId8"/>
  </p:sldLayoutIdLst>
  <p:txStyles>
    <p:titleStyle>
      <a:lvl1pPr algn="l" defTabSz="617068" rtl="0" eaLnBrk="1" latinLnBrk="0" hangingPunct="1">
        <a:lnSpc>
          <a:spcPct val="90000"/>
        </a:lnSpc>
        <a:spcBef>
          <a:spcPct val="0"/>
        </a:spcBef>
        <a:buNone/>
        <a:defRPr sz="29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4268" indent="-154268" algn="l" defTabSz="617068" rtl="0" eaLnBrk="1" latinLnBrk="0" hangingPunct="1">
        <a:lnSpc>
          <a:spcPct val="90000"/>
        </a:lnSpc>
        <a:spcBef>
          <a:spcPts val="67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62800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771335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8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388402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696936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2005469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314004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622536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534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068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601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136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2668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1203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59736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8270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511" userDrawn="1">
          <p15:clr>
            <a:srgbClr val="F26B43"/>
          </p15:clr>
        </p15:guide>
        <p15:guide id="2" pos="3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2018EA-9074-EC49-8BAF-05105061EA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551" y="1712973"/>
            <a:ext cx="4314381" cy="659181"/>
          </a:xfrm>
        </p:spPr>
        <p:txBody>
          <a:bodyPr/>
          <a:lstStyle/>
          <a:p>
            <a:pPr algn="ctr"/>
            <a:r>
              <a:rPr lang="hu-HU" sz="2400" b="0" dirty="0"/>
              <a:t>Kanapé Tervező - Egyedi kanapék tervezése egyszerűen</a:t>
            </a:r>
            <a:endParaRPr lang="hu-HU" sz="2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D64F93-EB20-7E49-BFB0-EF04DA2CA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7550" y="2401050"/>
            <a:ext cx="3888989" cy="295864"/>
          </a:xfrm>
        </p:spPr>
        <p:txBody>
          <a:bodyPr/>
          <a:lstStyle/>
          <a:p>
            <a:pPr algn="ctr"/>
            <a:r>
              <a:rPr lang="hu-HU" sz="1100" dirty="0"/>
              <a:t>Java alapú grafikus alkalmazás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99D032C9-8D0E-74DF-0BE3-BEF6227C6A0D}"/>
              </a:ext>
            </a:extLst>
          </p:cNvPr>
          <p:cNvSpPr txBox="1">
            <a:spLocks/>
          </p:cNvSpPr>
          <p:nvPr/>
        </p:nvSpPr>
        <p:spPr>
          <a:xfrm>
            <a:off x="547551" y="2813427"/>
            <a:ext cx="3888989" cy="295864"/>
          </a:xfrm>
          <a:prstGeom prst="rect">
            <a:avLst/>
          </a:prstGeom>
        </p:spPr>
        <p:txBody>
          <a:bodyPr/>
          <a:lstStyle>
            <a:lvl1pPr marL="0" indent="0" algn="l" defTabSz="617068" rtl="0" eaLnBrk="1" latinLnBrk="0" hangingPunct="1">
              <a:lnSpc>
                <a:spcPct val="100000"/>
              </a:lnSpc>
              <a:spcBef>
                <a:spcPts val="450"/>
              </a:spcBef>
              <a:buFontTx/>
              <a:buNone/>
              <a:defRPr sz="975" b="0" kern="1200">
                <a:solidFill>
                  <a:srgbClr val="41404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96936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5469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14004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22536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dirty="0"/>
              <a:t>Horváth Olivér, Horváth Csaba </a:t>
            </a:r>
          </a:p>
        </p:txBody>
      </p:sp>
    </p:spTree>
    <p:extLst>
      <p:ext uri="{BB962C8B-B14F-4D97-AF65-F5344CB8AC3E}">
        <p14:creationId xmlns:p14="http://schemas.microsoft.com/office/powerpoint/2010/main" val="144393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D2A75-A6A8-FB43-A652-4B91AC644E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6853" y="798151"/>
            <a:ext cx="8171953" cy="620596"/>
          </a:xfrm>
        </p:spPr>
        <p:txBody>
          <a:bodyPr/>
          <a:lstStyle/>
          <a:p>
            <a:pPr algn="ctr"/>
            <a:r>
              <a:rPr lang="hu-HU" b="1" dirty="0"/>
              <a:t>Az alkalmazás célja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12BA1-4DF1-6846-852F-863FBEC1AE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71911" y="1517511"/>
            <a:ext cx="3486895" cy="262658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hu-HU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0" dirty="0"/>
              <a:t>Virtuális kanapétervező négy nézetből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0" dirty="0"/>
              <a:t>Dinamikus, egyszerű felhasználó felület biztosítása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0" dirty="0"/>
              <a:t>Valós időben látható változások</a:t>
            </a:r>
          </a:p>
        </p:txBody>
      </p:sp>
      <p:pic>
        <p:nvPicPr>
          <p:cNvPr id="8" name="Kép 7" descr="A képen képernyőkép, diagram, szöveg, tervez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248E15D-140F-01A1-6B4E-38E95FE8F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53" y="1517511"/>
            <a:ext cx="4273531" cy="2626580"/>
          </a:xfrm>
          <a:prstGeom prst="rect">
            <a:avLst/>
          </a:prstGeom>
          <a:ln w="127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900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0A089-8107-BAF0-BBE5-F39DA2A73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9DAED5-60E3-5E87-1DA8-C4C448A91F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6853" y="798151"/>
            <a:ext cx="8171953" cy="620596"/>
          </a:xfrm>
        </p:spPr>
        <p:txBody>
          <a:bodyPr/>
          <a:lstStyle/>
          <a:p>
            <a:pPr algn="ctr"/>
            <a:r>
              <a:rPr lang="hu-HU" b="1" dirty="0"/>
              <a:t>Főbb funkciók – Véletlenszerű generálás</a:t>
            </a:r>
          </a:p>
        </p:txBody>
      </p:sp>
      <p:pic>
        <p:nvPicPr>
          <p:cNvPr id="8" name="Kép 7" descr="A képen képernyőkép, diagram, szöveg, tervez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965DC25-D9FB-E24A-39D6-CDB647C2C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53" y="1517511"/>
            <a:ext cx="3956547" cy="2431757"/>
          </a:xfrm>
          <a:prstGeom prst="rect">
            <a:avLst/>
          </a:prstGeom>
          <a:ln w="12700">
            <a:solidFill>
              <a:schemeClr val="bg2">
                <a:lumMod val="10000"/>
              </a:schemeClr>
            </a:solidFill>
          </a:ln>
        </p:spPr>
      </p:pic>
      <p:sp>
        <p:nvSpPr>
          <p:cNvPr id="6" name="Ellipszis 5">
            <a:extLst>
              <a:ext uri="{FF2B5EF4-FFF2-40B4-BE49-F238E27FC236}">
                <a16:creationId xmlns:a16="http://schemas.microsoft.com/office/drawing/2014/main" id="{B5688191-D11B-5FF4-A97E-175EA78BCCD7}"/>
              </a:ext>
            </a:extLst>
          </p:cNvPr>
          <p:cNvSpPr/>
          <p:nvPr/>
        </p:nvSpPr>
        <p:spPr>
          <a:xfrm>
            <a:off x="816610" y="1568450"/>
            <a:ext cx="449580" cy="142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képernyőkép, szöveg, diagram, tervez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BFD431A2-9DFB-7AAC-7BC4-9AB476CF8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67" y="1515668"/>
            <a:ext cx="3962940" cy="2433600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E725EF31-FD31-3806-6DE1-56184AE5EBA7}"/>
              </a:ext>
            </a:extLst>
          </p:cNvPr>
          <p:cNvCxnSpPr>
            <a:cxnSpLocks/>
          </p:cNvCxnSpPr>
          <p:nvPr/>
        </p:nvCxnSpPr>
        <p:spPr>
          <a:xfrm>
            <a:off x="4472829" y="2731546"/>
            <a:ext cx="26051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566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AC181-6F00-3643-C670-038AAF98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F7994F-D6B8-F2C7-8BDB-7FE0710E71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6853" y="798151"/>
            <a:ext cx="8171953" cy="620596"/>
          </a:xfrm>
        </p:spPr>
        <p:txBody>
          <a:bodyPr/>
          <a:lstStyle/>
          <a:p>
            <a:pPr algn="ctr"/>
            <a:r>
              <a:rPr lang="hu-HU" b="1" dirty="0"/>
              <a:t>Főbb funkciók – Tetszőleges testre szabás</a:t>
            </a:r>
          </a:p>
        </p:txBody>
      </p:sp>
      <p:pic>
        <p:nvPicPr>
          <p:cNvPr id="8" name="Kép 7" descr="A képen képernyőkép, diagram, szöveg, tervez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15E622F-DE12-B00D-70AB-F7B37054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53" y="1517511"/>
            <a:ext cx="3956547" cy="2431757"/>
          </a:xfrm>
          <a:prstGeom prst="rect">
            <a:avLst/>
          </a:prstGeom>
          <a:ln w="12700">
            <a:solidFill>
              <a:schemeClr val="bg2">
                <a:lumMod val="10000"/>
              </a:schemeClr>
            </a:solidFill>
          </a:ln>
        </p:spPr>
      </p:pic>
      <p:sp>
        <p:nvSpPr>
          <p:cNvPr id="6" name="Ellipszis 5">
            <a:extLst>
              <a:ext uri="{FF2B5EF4-FFF2-40B4-BE49-F238E27FC236}">
                <a16:creationId xmlns:a16="http://schemas.microsoft.com/office/drawing/2014/main" id="{9162351E-02D8-8D98-4EC5-FBCA2EB1CB8C}"/>
              </a:ext>
            </a:extLst>
          </p:cNvPr>
          <p:cNvSpPr/>
          <p:nvPr/>
        </p:nvSpPr>
        <p:spPr>
          <a:xfrm>
            <a:off x="458470" y="1568450"/>
            <a:ext cx="449580" cy="142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 descr="A képen szöveg, képernyőkép, szám, szoftve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4FEF167-E39A-36BC-491A-5629C7808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263" y="1517511"/>
            <a:ext cx="3584543" cy="2401200"/>
          </a:xfrm>
          <a:prstGeom prst="rect">
            <a:avLst/>
          </a:prstGeom>
          <a:ln w="127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2294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FE70C-E29C-BE7D-6F85-1CDD334C4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EF6AC5-59CD-8B39-C51B-A51D2DB922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6853" y="798151"/>
            <a:ext cx="8171953" cy="620596"/>
          </a:xfrm>
        </p:spPr>
        <p:txBody>
          <a:bodyPr/>
          <a:lstStyle/>
          <a:p>
            <a:pPr algn="ctr"/>
            <a:r>
              <a:rPr lang="hu-HU" b="1" dirty="0"/>
              <a:t>Kanapé mentése</a:t>
            </a:r>
          </a:p>
        </p:txBody>
      </p:sp>
      <p:pic>
        <p:nvPicPr>
          <p:cNvPr id="5" name="Kép 4" descr="A képen szöveg, képernyőkép, tervez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634861C-A79F-0F90-1AA0-2C0424B61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71" y="1517511"/>
            <a:ext cx="3625819" cy="2433600"/>
          </a:xfrm>
          <a:prstGeom prst="rect">
            <a:avLst/>
          </a:prstGeom>
          <a:ln w="12700">
            <a:solidFill>
              <a:schemeClr val="bg2">
                <a:lumMod val="10000"/>
              </a:schemeClr>
            </a:solidFill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280041-D40A-9740-BF97-208DECFD79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71911" y="1517511"/>
            <a:ext cx="3486895" cy="262658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0" dirty="0"/>
              <a:t>Az elmentett kanapé fájl kiterjesztése .</a:t>
            </a:r>
            <a:r>
              <a:rPr lang="hu-HU" sz="1200" b="0" dirty="0" err="1"/>
              <a:t>sofa</a:t>
            </a:r>
            <a:endParaRPr lang="hu-HU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0" dirty="0"/>
              <a:t>Az elmentett fájl szövegesen tárolja a kanapé paramétereit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0" dirty="0"/>
              <a:t>(</a:t>
            </a:r>
            <a:r>
              <a:rPr lang="hu-HU" sz="1200" b="0" i="1" dirty="0"/>
              <a:t>szélesség , párnaszám , kanapészínRed , </a:t>
            </a:r>
            <a:r>
              <a:rPr lang="hu-HU" sz="1200" b="0" i="1" dirty="0" err="1"/>
              <a:t>kanapészínGreen</a:t>
            </a:r>
            <a:r>
              <a:rPr lang="hu-HU" sz="1200" b="0" i="1" dirty="0"/>
              <a:t> , </a:t>
            </a:r>
            <a:r>
              <a:rPr lang="hu-HU" sz="1200" b="0" i="1" dirty="0" err="1"/>
              <a:t>kanapészínBlue</a:t>
            </a:r>
            <a:r>
              <a:rPr lang="hu-HU" sz="1200" b="0" i="1" dirty="0"/>
              <a:t> , lábszám , lábszínRed , </a:t>
            </a:r>
            <a:r>
              <a:rPr lang="hu-HU" sz="1200" b="0" i="1" dirty="0" err="1"/>
              <a:t>lábszínGreen</a:t>
            </a:r>
            <a:r>
              <a:rPr lang="hu-HU" sz="1200" b="0" i="1" dirty="0"/>
              <a:t> , </a:t>
            </a:r>
            <a:r>
              <a:rPr lang="hu-HU" sz="1200" b="0" i="1" dirty="0" err="1"/>
              <a:t>lábszínBlue</a:t>
            </a:r>
            <a:r>
              <a:rPr lang="hu-HU" sz="1200" b="0" i="1" dirty="0"/>
              <a:t> , karfaszínRed , </a:t>
            </a:r>
            <a:r>
              <a:rPr lang="hu-HU" sz="1200" b="0" i="1" dirty="0" err="1"/>
              <a:t>karfaszínGreen</a:t>
            </a:r>
            <a:r>
              <a:rPr lang="hu-HU" sz="1200" b="0" i="1" dirty="0"/>
              <a:t> , </a:t>
            </a:r>
            <a:r>
              <a:rPr lang="hu-HU" sz="1200" b="0" i="1" dirty="0" err="1"/>
              <a:t>karfaszínBlue</a:t>
            </a:r>
            <a:r>
              <a:rPr lang="hu-HU" sz="1200" b="0" i="1" dirty="0"/>
              <a:t> , parnaszin1Red , parnaszin1Green , parnaszin1Blue .....)</a:t>
            </a:r>
          </a:p>
        </p:txBody>
      </p:sp>
    </p:spTree>
    <p:extLst>
      <p:ext uri="{BB962C8B-B14F-4D97-AF65-F5344CB8AC3E}">
        <p14:creationId xmlns:p14="http://schemas.microsoft.com/office/powerpoint/2010/main" val="387424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A0F7D-C7B6-C4DF-E4B4-13BF90444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481520-2B54-1CA7-3AED-FA0C2821FB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6853" y="798151"/>
            <a:ext cx="8171953" cy="620596"/>
          </a:xfrm>
        </p:spPr>
        <p:txBody>
          <a:bodyPr/>
          <a:lstStyle/>
          <a:p>
            <a:pPr algn="ctr"/>
            <a:r>
              <a:rPr lang="hu-HU" b="1" dirty="0"/>
              <a:t>Kanapé betöltése</a:t>
            </a:r>
          </a:p>
        </p:txBody>
      </p:sp>
      <p:pic>
        <p:nvPicPr>
          <p:cNvPr id="4" name="Kép 3" descr="A képen szöveg, képernyőkép, képernyő, szoftve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B20AED2F-5A3F-47B4-15C1-3406DEC54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912" y="1517511"/>
            <a:ext cx="3404858" cy="2433600"/>
          </a:xfrm>
          <a:prstGeom prst="rect">
            <a:avLst/>
          </a:prstGeom>
          <a:ln w="12700">
            <a:solidFill>
              <a:schemeClr val="bg2">
                <a:lumMod val="10000"/>
              </a:schemeClr>
            </a:solidFill>
          </a:ln>
        </p:spPr>
      </p:pic>
      <p:pic>
        <p:nvPicPr>
          <p:cNvPr id="6" name="Kép 5" descr="A képen szöveg, képernyőkép, tervez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4C12B3A9-58EE-1E39-A3DE-6D6F349F3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71" y="1517511"/>
            <a:ext cx="3625819" cy="2433600"/>
          </a:xfrm>
          <a:prstGeom prst="rect">
            <a:avLst/>
          </a:prstGeom>
          <a:ln w="127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3932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72185-8188-BEFD-C331-3D3BFE4D7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A4BAE-3B31-D1AC-4F19-A99EAE374E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6853" y="798151"/>
            <a:ext cx="8171953" cy="620596"/>
          </a:xfrm>
        </p:spPr>
        <p:txBody>
          <a:bodyPr/>
          <a:lstStyle/>
          <a:p>
            <a:pPr algn="ctr"/>
            <a:r>
              <a:rPr lang="hu-HU" b="1" dirty="0"/>
              <a:t>Fontosabb függvények</a:t>
            </a:r>
          </a:p>
        </p:txBody>
      </p:sp>
    </p:spTree>
    <p:extLst>
      <p:ext uri="{BB962C8B-B14F-4D97-AF65-F5344CB8AC3E}">
        <p14:creationId xmlns:p14="http://schemas.microsoft.com/office/powerpoint/2010/main" val="4289340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D57E9-FFC3-FF13-75CA-EF7FC13A7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33A625-7A88-CB57-CA98-1BD51C6FC5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1893" y="2154246"/>
            <a:ext cx="4314381" cy="659181"/>
          </a:xfrm>
        </p:spPr>
        <p:txBody>
          <a:bodyPr/>
          <a:lstStyle/>
          <a:p>
            <a:pPr algn="ctr"/>
            <a:r>
              <a:rPr lang="hu-HU" sz="2400" dirty="0"/>
              <a:t>Köszönjük a figyelmet!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A2AA11-D0FC-4652-FD47-F62A2E7A984C}"/>
              </a:ext>
            </a:extLst>
          </p:cNvPr>
          <p:cNvSpPr txBox="1">
            <a:spLocks/>
          </p:cNvSpPr>
          <p:nvPr/>
        </p:nvSpPr>
        <p:spPr>
          <a:xfrm>
            <a:off x="547551" y="2813427"/>
            <a:ext cx="3888989" cy="295864"/>
          </a:xfrm>
          <a:prstGeom prst="rect">
            <a:avLst/>
          </a:prstGeom>
        </p:spPr>
        <p:txBody>
          <a:bodyPr/>
          <a:lstStyle>
            <a:lvl1pPr marL="0" indent="0" algn="l" defTabSz="617068" rtl="0" eaLnBrk="1" latinLnBrk="0" hangingPunct="1">
              <a:lnSpc>
                <a:spcPct val="100000"/>
              </a:lnSpc>
              <a:spcBef>
                <a:spcPts val="450"/>
              </a:spcBef>
              <a:buFontTx/>
              <a:buNone/>
              <a:defRPr sz="975" b="0" kern="1200">
                <a:solidFill>
                  <a:srgbClr val="41404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96936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5469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14004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22536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131987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ze_szinek">
      <a:dk1>
        <a:srgbClr val="07B9D9"/>
      </a:dk1>
      <a:lt1>
        <a:srgbClr val="FFFFFF"/>
      </a:lt1>
      <a:dk2>
        <a:srgbClr val="242843"/>
      </a:dk2>
      <a:lt2>
        <a:srgbClr val="D1D3D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ze betutipu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</TotalTime>
  <Words>101</Words>
  <Application>Microsoft Office PowerPoint</Application>
  <PresentationFormat>Diavetítés a képernyőre (16:9 oldalarány)</PresentationFormat>
  <Paragraphs>22</Paragraphs>
  <Slides>8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Aptos</vt:lpstr>
      <vt:lpstr>Arial</vt:lpstr>
      <vt:lpstr>Tahoma</vt:lpstr>
      <vt:lpstr>Wingdings</vt:lpstr>
      <vt:lpstr>Default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xmeditor01</dc:creator>
  <cp:lastModifiedBy>Horváth Csaba</cp:lastModifiedBy>
  <cp:revision>55</cp:revision>
  <dcterms:created xsi:type="dcterms:W3CDTF">2019-08-01T06:27:51Z</dcterms:created>
  <dcterms:modified xsi:type="dcterms:W3CDTF">2025-06-20T11:55:02Z</dcterms:modified>
</cp:coreProperties>
</file>